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56" r:id="rId2"/>
  </p:sldIdLst>
  <p:sldSz cx="3887788" cy="69119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>
        <p:scale>
          <a:sx n="169" d="100"/>
          <a:sy n="169" d="100"/>
        </p:scale>
        <p:origin x="3328" y="-1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jp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7172D1-56A7-E94E-B1A3-5ED45B7F78C7}" type="datetimeFigureOut">
              <a:rPr lang="en-NL" smtClean="0"/>
              <a:t>27/06/2023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60638" y="1143000"/>
            <a:ext cx="17367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AEE13C-EA67-964C-9C62-D95A7537939B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4009638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1584" y="1131197"/>
            <a:ext cx="3304620" cy="2406391"/>
          </a:xfrm>
        </p:spPr>
        <p:txBody>
          <a:bodyPr anchor="b"/>
          <a:lstStyle>
            <a:lvl1pPr algn="ctr">
              <a:defRPr sz="255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5974" y="3630388"/>
            <a:ext cx="2915841" cy="1668793"/>
          </a:xfrm>
        </p:spPr>
        <p:txBody>
          <a:bodyPr/>
          <a:lstStyle>
            <a:lvl1pPr marL="0" indent="0" algn="ctr">
              <a:buNone/>
              <a:defRPr sz="1020"/>
            </a:lvl1pPr>
            <a:lvl2pPr marL="194401" indent="0" algn="ctr">
              <a:buNone/>
              <a:defRPr sz="850"/>
            </a:lvl2pPr>
            <a:lvl3pPr marL="388803" indent="0" algn="ctr">
              <a:buNone/>
              <a:defRPr sz="765"/>
            </a:lvl3pPr>
            <a:lvl4pPr marL="583204" indent="0" algn="ctr">
              <a:buNone/>
              <a:defRPr sz="680"/>
            </a:lvl4pPr>
            <a:lvl5pPr marL="777606" indent="0" algn="ctr">
              <a:buNone/>
              <a:defRPr sz="680"/>
            </a:lvl5pPr>
            <a:lvl6pPr marL="972007" indent="0" algn="ctr">
              <a:buNone/>
              <a:defRPr sz="680"/>
            </a:lvl6pPr>
            <a:lvl7pPr marL="1166409" indent="0" algn="ctr">
              <a:buNone/>
              <a:defRPr sz="680"/>
            </a:lvl7pPr>
            <a:lvl8pPr marL="1360810" indent="0" algn="ctr">
              <a:buNone/>
              <a:defRPr sz="680"/>
            </a:lvl8pPr>
            <a:lvl9pPr marL="1555212" indent="0" algn="ctr">
              <a:buNone/>
              <a:defRPr sz="68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236D8-08AC-194E-B7A6-3B781E0ADB15}" type="datetimeFigureOut">
              <a:rPr lang="en-NL" smtClean="0"/>
              <a:t>27/06/2023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116A-6695-A34C-8A61-3426AF4220A4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3099976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236D8-08AC-194E-B7A6-3B781E0ADB15}" type="datetimeFigureOut">
              <a:rPr lang="en-NL" smtClean="0"/>
              <a:t>27/06/2023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116A-6695-A34C-8A61-3426AF4220A4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3308885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782199" y="367999"/>
            <a:ext cx="838304" cy="5857579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7285" y="367999"/>
            <a:ext cx="2466316" cy="5857579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236D8-08AC-194E-B7A6-3B781E0ADB15}" type="datetimeFigureOut">
              <a:rPr lang="en-NL" smtClean="0"/>
              <a:t>27/06/2023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116A-6695-A34C-8A61-3426AF4220A4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001416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236D8-08AC-194E-B7A6-3B781E0ADB15}" type="datetimeFigureOut">
              <a:rPr lang="en-NL" smtClean="0"/>
              <a:t>27/06/2023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116A-6695-A34C-8A61-3426AF4220A4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2600815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5261" y="1723196"/>
            <a:ext cx="3353217" cy="2875189"/>
          </a:xfrm>
        </p:spPr>
        <p:txBody>
          <a:bodyPr anchor="b"/>
          <a:lstStyle>
            <a:lvl1pPr>
              <a:defRPr sz="255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5261" y="4625585"/>
            <a:ext cx="3353217" cy="1511994"/>
          </a:xfrm>
        </p:spPr>
        <p:txBody>
          <a:bodyPr/>
          <a:lstStyle>
            <a:lvl1pPr marL="0" indent="0">
              <a:buNone/>
              <a:defRPr sz="1020">
                <a:solidFill>
                  <a:schemeClr val="tx1"/>
                </a:solidFill>
              </a:defRPr>
            </a:lvl1pPr>
            <a:lvl2pPr marL="194401" indent="0">
              <a:buNone/>
              <a:defRPr sz="850">
                <a:solidFill>
                  <a:schemeClr val="tx1">
                    <a:tint val="75000"/>
                  </a:schemeClr>
                </a:solidFill>
              </a:defRPr>
            </a:lvl2pPr>
            <a:lvl3pPr marL="388803" indent="0">
              <a:buNone/>
              <a:defRPr sz="765">
                <a:solidFill>
                  <a:schemeClr val="tx1">
                    <a:tint val="75000"/>
                  </a:schemeClr>
                </a:solidFill>
              </a:defRPr>
            </a:lvl3pPr>
            <a:lvl4pPr marL="583204" indent="0">
              <a:buNone/>
              <a:defRPr sz="680">
                <a:solidFill>
                  <a:schemeClr val="tx1">
                    <a:tint val="75000"/>
                  </a:schemeClr>
                </a:solidFill>
              </a:defRPr>
            </a:lvl4pPr>
            <a:lvl5pPr marL="777606" indent="0">
              <a:buNone/>
              <a:defRPr sz="680">
                <a:solidFill>
                  <a:schemeClr val="tx1">
                    <a:tint val="75000"/>
                  </a:schemeClr>
                </a:solidFill>
              </a:defRPr>
            </a:lvl5pPr>
            <a:lvl6pPr marL="972007" indent="0">
              <a:buNone/>
              <a:defRPr sz="680">
                <a:solidFill>
                  <a:schemeClr val="tx1">
                    <a:tint val="75000"/>
                  </a:schemeClr>
                </a:solidFill>
              </a:defRPr>
            </a:lvl6pPr>
            <a:lvl7pPr marL="1166409" indent="0">
              <a:buNone/>
              <a:defRPr sz="680">
                <a:solidFill>
                  <a:schemeClr val="tx1">
                    <a:tint val="75000"/>
                  </a:schemeClr>
                </a:solidFill>
              </a:defRPr>
            </a:lvl7pPr>
            <a:lvl8pPr marL="1360810" indent="0">
              <a:buNone/>
              <a:defRPr sz="680">
                <a:solidFill>
                  <a:schemeClr val="tx1">
                    <a:tint val="75000"/>
                  </a:schemeClr>
                </a:solidFill>
              </a:defRPr>
            </a:lvl8pPr>
            <a:lvl9pPr marL="1555212" indent="0">
              <a:buNone/>
              <a:defRPr sz="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236D8-08AC-194E-B7A6-3B781E0ADB15}" type="datetimeFigureOut">
              <a:rPr lang="en-NL" smtClean="0"/>
              <a:t>27/06/2023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116A-6695-A34C-8A61-3426AF4220A4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6545971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7285" y="1839993"/>
            <a:ext cx="1652310" cy="438558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68193" y="1839993"/>
            <a:ext cx="1652310" cy="438558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236D8-08AC-194E-B7A6-3B781E0ADB15}" type="datetimeFigureOut">
              <a:rPr lang="en-NL" smtClean="0"/>
              <a:t>27/06/2023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116A-6695-A34C-8A61-3426AF4220A4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3813026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7792" y="368000"/>
            <a:ext cx="3353217" cy="1335996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7792" y="1694395"/>
            <a:ext cx="1644716" cy="830396"/>
          </a:xfrm>
        </p:spPr>
        <p:txBody>
          <a:bodyPr anchor="b"/>
          <a:lstStyle>
            <a:lvl1pPr marL="0" indent="0">
              <a:buNone/>
              <a:defRPr sz="1020" b="1"/>
            </a:lvl1pPr>
            <a:lvl2pPr marL="194401" indent="0">
              <a:buNone/>
              <a:defRPr sz="850" b="1"/>
            </a:lvl2pPr>
            <a:lvl3pPr marL="388803" indent="0">
              <a:buNone/>
              <a:defRPr sz="765" b="1"/>
            </a:lvl3pPr>
            <a:lvl4pPr marL="583204" indent="0">
              <a:buNone/>
              <a:defRPr sz="680" b="1"/>
            </a:lvl4pPr>
            <a:lvl5pPr marL="777606" indent="0">
              <a:buNone/>
              <a:defRPr sz="680" b="1"/>
            </a:lvl5pPr>
            <a:lvl6pPr marL="972007" indent="0">
              <a:buNone/>
              <a:defRPr sz="680" b="1"/>
            </a:lvl6pPr>
            <a:lvl7pPr marL="1166409" indent="0">
              <a:buNone/>
              <a:defRPr sz="680" b="1"/>
            </a:lvl7pPr>
            <a:lvl8pPr marL="1360810" indent="0">
              <a:buNone/>
              <a:defRPr sz="680" b="1"/>
            </a:lvl8pPr>
            <a:lvl9pPr marL="1555212" indent="0">
              <a:buNone/>
              <a:defRPr sz="68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7792" y="2524791"/>
            <a:ext cx="1644716" cy="371358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968193" y="1694395"/>
            <a:ext cx="1652816" cy="830396"/>
          </a:xfrm>
        </p:spPr>
        <p:txBody>
          <a:bodyPr anchor="b"/>
          <a:lstStyle>
            <a:lvl1pPr marL="0" indent="0">
              <a:buNone/>
              <a:defRPr sz="1020" b="1"/>
            </a:lvl1pPr>
            <a:lvl2pPr marL="194401" indent="0">
              <a:buNone/>
              <a:defRPr sz="850" b="1"/>
            </a:lvl2pPr>
            <a:lvl3pPr marL="388803" indent="0">
              <a:buNone/>
              <a:defRPr sz="765" b="1"/>
            </a:lvl3pPr>
            <a:lvl4pPr marL="583204" indent="0">
              <a:buNone/>
              <a:defRPr sz="680" b="1"/>
            </a:lvl4pPr>
            <a:lvl5pPr marL="777606" indent="0">
              <a:buNone/>
              <a:defRPr sz="680" b="1"/>
            </a:lvl5pPr>
            <a:lvl6pPr marL="972007" indent="0">
              <a:buNone/>
              <a:defRPr sz="680" b="1"/>
            </a:lvl6pPr>
            <a:lvl7pPr marL="1166409" indent="0">
              <a:buNone/>
              <a:defRPr sz="680" b="1"/>
            </a:lvl7pPr>
            <a:lvl8pPr marL="1360810" indent="0">
              <a:buNone/>
              <a:defRPr sz="680" b="1"/>
            </a:lvl8pPr>
            <a:lvl9pPr marL="1555212" indent="0">
              <a:buNone/>
              <a:defRPr sz="68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968193" y="2524791"/>
            <a:ext cx="1652816" cy="371358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236D8-08AC-194E-B7A6-3B781E0ADB15}" type="datetimeFigureOut">
              <a:rPr lang="en-NL" smtClean="0"/>
              <a:t>27/06/2023</a:t>
            </a:fld>
            <a:endParaRPr lang="en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116A-6695-A34C-8A61-3426AF4220A4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447264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236D8-08AC-194E-B7A6-3B781E0ADB15}" type="datetimeFigureOut">
              <a:rPr lang="en-NL" smtClean="0"/>
              <a:t>27/06/2023</a:t>
            </a:fld>
            <a:endParaRPr lang="en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116A-6695-A34C-8A61-3426AF4220A4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578211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236D8-08AC-194E-B7A6-3B781E0ADB15}" type="datetimeFigureOut">
              <a:rPr lang="en-NL" smtClean="0"/>
              <a:t>27/06/2023</a:t>
            </a:fld>
            <a:endParaRPr lang="en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116A-6695-A34C-8A61-3426AF4220A4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3944354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7792" y="460798"/>
            <a:ext cx="1253913" cy="1612794"/>
          </a:xfrm>
        </p:spPr>
        <p:txBody>
          <a:bodyPr anchor="b"/>
          <a:lstStyle>
            <a:lvl1pPr>
              <a:defRPr sz="136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52816" y="995198"/>
            <a:ext cx="1968193" cy="4911982"/>
          </a:xfrm>
        </p:spPr>
        <p:txBody>
          <a:bodyPr/>
          <a:lstStyle>
            <a:lvl1pPr>
              <a:defRPr sz="1361"/>
            </a:lvl1pPr>
            <a:lvl2pPr>
              <a:defRPr sz="1191"/>
            </a:lvl2pPr>
            <a:lvl3pPr>
              <a:defRPr sz="1020"/>
            </a:lvl3pPr>
            <a:lvl4pPr>
              <a:defRPr sz="850"/>
            </a:lvl4pPr>
            <a:lvl5pPr>
              <a:defRPr sz="850"/>
            </a:lvl5pPr>
            <a:lvl6pPr>
              <a:defRPr sz="850"/>
            </a:lvl6pPr>
            <a:lvl7pPr>
              <a:defRPr sz="850"/>
            </a:lvl7pPr>
            <a:lvl8pPr>
              <a:defRPr sz="850"/>
            </a:lvl8pPr>
            <a:lvl9pPr>
              <a:defRPr sz="85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7792" y="2073592"/>
            <a:ext cx="1253913" cy="3841587"/>
          </a:xfrm>
        </p:spPr>
        <p:txBody>
          <a:bodyPr/>
          <a:lstStyle>
            <a:lvl1pPr marL="0" indent="0">
              <a:buNone/>
              <a:defRPr sz="680"/>
            </a:lvl1pPr>
            <a:lvl2pPr marL="194401" indent="0">
              <a:buNone/>
              <a:defRPr sz="595"/>
            </a:lvl2pPr>
            <a:lvl3pPr marL="388803" indent="0">
              <a:buNone/>
              <a:defRPr sz="510"/>
            </a:lvl3pPr>
            <a:lvl4pPr marL="583204" indent="0">
              <a:buNone/>
              <a:defRPr sz="425"/>
            </a:lvl4pPr>
            <a:lvl5pPr marL="777606" indent="0">
              <a:buNone/>
              <a:defRPr sz="425"/>
            </a:lvl5pPr>
            <a:lvl6pPr marL="972007" indent="0">
              <a:buNone/>
              <a:defRPr sz="425"/>
            </a:lvl6pPr>
            <a:lvl7pPr marL="1166409" indent="0">
              <a:buNone/>
              <a:defRPr sz="425"/>
            </a:lvl7pPr>
            <a:lvl8pPr marL="1360810" indent="0">
              <a:buNone/>
              <a:defRPr sz="425"/>
            </a:lvl8pPr>
            <a:lvl9pPr marL="1555212" indent="0">
              <a:buNone/>
              <a:defRPr sz="425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236D8-08AC-194E-B7A6-3B781E0ADB15}" type="datetimeFigureOut">
              <a:rPr lang="en-NL" smtClean="0"/>
              <a:t>27/06/2023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116A-6695-A34C-8A61-3426AF4220A4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6058896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7792" y="460798"/>
            <a:ext cx="1253913" cy="1612794"/>
          </a:xfrm>
        </p:spPr>
        <p:txBody>
          <a:bodyPr anchor="b"/>
          <a:lstStyle>
            <a:lvl1pPr>
              <a:defRPr sz="136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652816" y="995198"/>
            <a:ext cx="1968193" cy="4911982"/>
          </a:xfrm>
        </p:spPr>
        <p:txBody>
          <a:bodyPr anchor="t"/>
          <a:lstStyle>
            <a:lvl1pPr marL="0" indent="0">
              <a:buNone/>
              <a:defRPr sz="1361"/>
            </a:lvl1pPr>
            <a:lvl2pPr marL="194401" indent="0">
              <a:buNone/>
              <a:defRPr sz="1191"/>
            </a:lvl2pPr>
            <a:lvl3pPr marL="388803" indent="0">
              <a:buNone/>
              <a:defRPr sz="1020"/>
            </a:lvl3pPr>
            <a:lvl4pPr marL="583204" indent="0">
              <a:buNone/>
              <a:defRPr sz="850"/>
            </a:lvl4pPr>
            <a:lvl5pPr marL="777606" indent="0">
              <a:buNone/>
              <a:defRPr sz="850"/>
            </a:lvl5pPr>
            <a:lvl6pPr marL="972007" indent="0">
              <a:buNone/>
              <a:defRPr sz="850"/>
            </a:lvl6pPr>
            <a:lvl7pPr marL="1166409" indent="0">
              <a:buNone/>
              <a:defRPr sz="850"/>
            </a:lvl7pPr>
            <a:lvl8pPr marL="1360810" indent="0">
              <a:buNone/>
              <a:defRPr sz="850"/>
            </a:lvl8pPr>
            <a:lvl9pPr marL="1555212" indent="0">
              <a:buNone/>
              <a:defRPr sz="85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7792" y="2073592"/>
            <a:ext cx="1253913" cy="3841587"/>
          </a:xfrm>
        </p:spPr>
        <p:txBody>
          <a:bodyPr/>
          <a:lstStyle>
            <a:lvl1pPr marL="0" indent="0">
              <a:buNone/>
              <a:defRPr sz="680"/>
            </a:lvl1pPr>
            <a:lvl2pPr marL="194401" indent="0">
              <a:buNone/>
              <a:defRPr sz="595"/>
            </a:lvl2pPr>
            <a:lvl3pPr marL="388803" indent="0">
              <a:buNone/>
              <a:defRPr sz="510"/>
            </a:lvl3pPr>
            <a:lvl4pPr marL="583204" indent="0">
              <a:buNone/>
              <a:defRPr sz="425"/>
            </a:lvl4pPr>
            <a:lvl5pPr marL="777606" indent="0">
              <a:buNone/>
              <a:defRPr sz="425"/>
            </a:lvl5pPr>
            <a:lvl6pPr marL="972007" indent="0">
              <a:buNone/>
              <a:defRPr sz="425"/>
            </a:lvl6pPr>
            <a:lvl7pPr marL="1166409" indent="0">
              <a:buNone/>
              <a:defRPr sz="425"/>
            </a:lvl7pPr>
            <a:lvl8pPr marL="1360810" indent="0">
              <a:buNone/>
              <a:defRPr sz="425"/>
            </a:lvl8pPr>
            <a:lvl9pPr marL="1555212" indent="0">
              <a:buNone/>
              <a:defRPr sz="425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236D8-08AC-194E-B7A6-3B781E0ADB15}" type="datetimeFigureOut">
              <a:rPr lang="en-NL" smtClean="0"/>
              <a:t>27/06/2023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B116A-6695-A34C-8A61-3426AF4220A4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0052020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7286" y="368000"/>
            <a:ext cx="3353217" cy="13359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7286" y="1839993"/>
            <a:ext cx="3353217" cy="43855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7286" y="6406378"/>
            <a:ext cx="874752" cy="367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3236D8-08AC-194E-B7A6-3B781E0ADB15}" type="datetimeFigureOut">
              <a:rPr lang="en-NL" smtClean="0"/>
              <a:t>27/06/2023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87830" y="6406378"/>
            <a:ext cx="1312128" cy="367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745750" y="6406378"/>
            <a:ext cx="874752" cy="367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3B116A-6695-A34C-8A61-3426AF4220A4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0286866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88803" rtl="0" eaLnBrk="1" latinLnBrk="0" hangingPunct="1">
        <a:lnSpc>
          <a:spcPct val="90000"/>
        </a:lnSpc>
        <a:spcBef>
          <a:spcPct val="0"/>
        </a:spcBef>
        <a:buNone/>
        <a:defRPr sz="187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7201" indent="-97201" algn="l" defTabSz="388803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191" kern="1200">
          <a:solidFill>
            <a:schemeClr val="tx1"/>
          </a:solidFill>
          <a:latin typeface="+mn-lt"/>
          <a:ea typeface="+mn-ea"/>
          <a:cs typeface="+mn-cs"/>
        </a:defRPr>
      </a:lvl1pPr>
      <a:lvl2pPr marL="291602" indent="-97201" algn="l" defTabSz="388803" rtl="0" eaLnBrk="1" latinLnBrk="0" hangingPunct="1">
        <a:lnSpc>
          <a:spcPct val="90000"/>
        </a:lnSpc>
        <a:spcBef>
          <a:spcPts val="213"/>
        </a:spcBef>
        <a:buFont typeface="Arial" panose="020B0604020202020204" pitchFamily="34" charset="0"/>
        <a:buChar char="•"/>
        <a:defRPr sz="1020" kern="1200">
          <a:solidFill>
            <a:schemeClr val="tx1"/>
          </a:solidFill>
          <a:latin typeface="+mn-lt"/>
          <a:ea typeface="+mn-ea"/>
          <a:cs typeface="+mn-cs"/>
        </a:defRPr>
      </a:lvl2pPr>
      <a:lvl3pPr marL="486004" indent="-97201" algn="l" defTabSz="388803" rtl="0" eaLnBrk="1" latinLnBrk="0" hangingPunct="1">
        <a:lnSpc>
          <a:spcPct val="90000"/>
        </a:lnSpc>
        <a:spcBef>
          <a:spcPts val="213"/>
        </a:spcBef>
        <a:buFont typeface="Arial" panose="020B0604020202020204" pitchFamily="34" charset="0"/>
        <a:buChar char="•"/>
        <a:defRPr sz="850" kern="1200">
          <a:solidFill>
            <a:schemeClr val="tx1"/>
          </a:solidFill>
          <a:latin typeface="+mn-lt"/>
          <a:ea typeface="+mn-ea"/>
          <a:cs typeface="+mn-cs"/>
        </a:defRPr>
      </a:lvl3pPr>
      <a:lvl4pPr marL="680405" indent="-97201" algn="l" defTabSz="388803" rtl="0" eaLnBrk="1" latinLnBrk="0" hangingPunct="1">
        <a:lnSpc>
          <a:spcPct val="90000"/>
        </a:lnSpc>
        <a:spcBef>
          <a:spcPts val="213"/>
        </a:spcBef>
        <a:buFont typeface="Arial" panose="020B0604020202020204" pitchFamily="34" charset="0"/>
        <a:buChar char="•"/>
        <a:defRPr sz="765" kern="1200">
          <a:solidFill>
            <a:schemeClr val="tx1"/>
          </a:solidFill>
          <a:latin typeface="+mn-lt"/>
          <a:ea typeface="+mn-ea"/>
          <a:cs typeface="+mn-cs"/>
        </a:defRPr>
      </a:lvl4pPr>
      <a:lvl5pPr marL="874806" indent="-97201" algn="l" defTabSz="388803" rtl="0" eaLnBrk="1" latinLnBrk="0" hangingPunct="1">
        <a:lnSpc>
          <a:spcPct val="90000"/>
        </a:lnSpc>
        <a:spcBef>
          <a:spcPts val="213"/>
        </a:spcBef>
        <a:buFont typeface="Arial" panose="020B0604020202020204" pitchFamily="34" charset="0"/>
        <a:buChar char="•"/>
        <a:defRPr sz="765" kern="1200">
          <a:solidFill>
            <a:schemeClr val="tx1"/>
          </a:solidFill>
          <a:latin typeface="+mn-lt"/>
          <a:ea typeface="+mn-ea"/>
          <a:cs typeface="+mn-cs"/>
        </a:defRPr>
      </a:lvl5pPr>
      <a:lvl6pPr marL="1069208" indent="-97201" algn="l" defTabSz="388803" rtl="0" eaLnBrk="1" latinLnBrk="0" hangingPunct="1">
        <a:lnSpc>
          <a:spcPct val="90000"/>
        </a:lnSpc>
        <a:spcBef>
          <a:spcPts val="213"/>
        </a:spcBef>
        <a:buFont typeface="Arial" panose="020B0604020202020204" pitchFamily="34" charset="0"/>
        <a:buChar char="•"/>
        <a:defRPr sz="765" kern="1200">
          <a:solidFill>
            <a:schemeClr val="tx1"/>
          </a:solidFill>
          <a:latin typeface="+mn-lt"/>
          <a:ea typeface="+mn-ea"/>
          <a:cs typeface="+mn-cs"/>
        </a:defRPr>
      </a:lvl6pPr>
      <a:lvl7pPr marL="1263609" indent="-97201" algn="l" defTabSz="388803" rtl="0" eaLnBrk="1" latinLnBrk="0" hangingPunct="1">
        <a:lnSpc>
          <a:spcPct val="90000"/>
        </a:lnSpc>
        <a:spcBef>
          <a:spcPts val="213"/>
        </a:spcBef>
        <a:buFont typeface="Arial" panose="020B0604020202020204" pitchFamily="34" charset="0"/>
        <a:buChar char="•"/>
        <a:defRPr sz="765" kern="1200">
          <a:solidFill>
            <a:schemeClr val="tx1"/>
          </a:solidFill>
          <a:latin typeface="+mn-lt"/>
          <a:ea typeface="+mn-ea"/>
          <a:cs typeface="+mn-cs"/>
        </a:defRPr>
      </a:lvl7pPr>
      <a:lvl8pPr marL="1458011" indent="-97201" algn="l" defTabSz="388803" rtl="0" eaLnBrk="1" latinLnBrk="0" hangingPunct="1">
        <a:lnSpc>
          <a:spcPct val="90000"/>
        </a:lnSpc>
        <a:spcBef>
          <a:spcPts val="213"/>
        </a:spcBef>
        <a:buFont typeface="Arial" panose="020B0604020202020204" pitchFamily="34" charset="0"/>
        <a:buChar char="•"/>
        <a:defRPr sz="765" kern="1200">
          <a:solidFill>
            <a:schemeClr val="tx1"/>
          </a:solidFill>
          <a:latin typeface="+mn-lt"/>
          <a:ea typeface="+mn-ea"/>
          <a:cs typeface="+mn-cs"/>
        </a:defRPr>
      </a:lvl8pPr>
      <a:lvl9pPr marL="1652412" indent="-97201" algn="l" defTabSz="388803" rtl="0" eaLnBrk="1" latinLnBrk="0" hangingPunct="1">
        <a:lnSpc>
          <a:spcPct val="90000"/>
        </a:lnSpc>
        <a:spcBef>
          <a:spcPts val="213"/>
        </a:spcBef>
        <a:buFont typeface="Arial" panose="020B0604020202020204" pitchFamily="34" charset="0"/>
        <a:buChar char="•"/>
        <a:defRPr sz="7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88803" rtl="0" eaLnBrk="1" latinLnBrk="0" hangingPunct="1">
        <a:defRPr sz="765" kern="1200">
          <a:solidFill>
            <a:schemeClr val="tx1"/>
          </a:solidFill>
          <a:latin typeface="+mn-lt"/>
          <a:ea typeface="+mn-ea"/>
          <a:cs typeface="+mn-cs"/>
        </a:defRPr>
      </a:lvl1pPr>
      <a:lvl2pPr marL="194401" algn="l" defTabSz="388803" rtl="0" eaLnBrk="1" latinLnBrk="0" hangingPunct="1">
        <a:defRPr sz="765" kern="1200">
          <a:solidFill>
            <a:schemeClr val="tx1"/>
          </a:solidFill>
          <a:latin typeface="+mn-lt"/>
          <a:ea typeface="+mn-ea"/>
          <a:cs typeface="+mn-cs"/>
        </a:defRPr>
      </a:lvl2pPr>
      <a:lvl3pPr marL="388803" algn="l" defTabSz="388803" rtl="0" eaLnBrk="1" latinLnBrk="0" hangingPunct="1">
        <a:defRPr sz="765" kern="1200">
          <a:solidFill>
            <a:schemeClr val="tx1"/>
          </a:solidFill>
          <a:latin typeface="+mn-lt"/>
          <a:ea typeface="+mn-ea"/>
          <a:cs typeface="+mn-cs"/>
        </a:defRPr>
      </a:lvl3pPr>
      <a:lvl4pPr marL="583204" algn="l" defTabSz="388803" rtl="0" eaLnBrk="1" latinLnBrk="0" hangingPunct="1">
        <a:defRPr sz="765" kern="1200">
          <a:solidFill>
            <a:schemeClr val="tx1"/>
          </a:solidFill>
          <a:latin typeface="+mn-lt"/>
          <a:ea typeface="+mn-ea"/>
          <a:cs typeface="+mn-cs"/>
        </a:defRPr>
      </a:lvl4pPr>
      <a:lvl5pPr marL="777606" algn="l" defTabSz="388803" rtl="0" eaLnBrk="1" latinLnBrk="0" hangingPunct="1">
        <a:defRPr sz="765" kern="1200">
          <a:solidFill>
            <a:schemeClr val="tx1"/>
          </a:solidFill>
          <a:latin typeface="+mn-lt"/>
          <a:ea typeface="+mn-ea"/>
          <a:cs typeface="+mn-cs"/>
        </a:defRPr>
      </a:lvl5pPr>
      <a:lvl6pPr marL="972007" algn="l" defTabSz="388803" rtl="0" eaLnBrk="1" latinLnBrk="0" hangingPunct="1">
        <a:defRPr sz="765" kern="1200">
          <a:solidFill>
            <a:schemeClr val="tx1"/>
          </a:solidFill>
          <a:latin typeface="+mn-lt"/>
          <a:ea typeface="+mn-ea"/>
          <a:cs typeface="+mn-cs"/>
        </a:defRPr>
      </a:lvl6pPr>
      <a:lvl7pPr marL="1166409" algn="l" defTabSz="388803" rtl="0" eaLnBrk="1" latinLnBrk="0" hangingPunct="1">
        <a:defRPr sz="765" kern="1200">
          <a:solidFill>
            <a:schemeClr val="tx1"/>
          </a:solidFill>
          <a:latin typeface="+mn-lt"/>
          <a:ea typeface="+mn-ea"/>
          <a:cs typeface="+mn-cs"/>
        </a:defRPr>
      </a:lvl7pPr>
      <a:lvl8pPr marL="1360810" algn="l" defTabSz="388803" rtl="0" eaLnBrk="1" latinLnBrk="0" hangingPunct="1">
        <a:defRPr sz="765" kern="1200">
          <a:solidFill>
            <a:schemeClr val="tx1"/>
          </a:solidFill>
          <a:latin typeface="+mn-lt"/>
          <a:ea typeface="+mn-ea"/>
          <a:cs typeface="+mn-cs"/>
        </a:defRPr>
      </a:lvl8pPr>
      <a:lvl9pPr marL="1555212" algn="l" defTabSz="388803" rtl="0" eaLnBrk="1" latinLnBrk="0" hangingPunct="1">
        <a:defRPr sz="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XY Blanks, Basic, Fire, Pokemon card template transparent background PNG  clipart | HiClipart">
            <a:extLst>
              <a:ext uri="{FF2B5EF4-FFF2-40B4-BE49-F238E27FC236}">
                <a16:creationId xmlns:a16="http://schemas.microsoft.com/office/drawing/2014/main" id="{C11FADC3-F531-E4D7-C12F-9306D99DA0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5534"/>
          <a:stretch/>
        </p:blipFill>
        <p:spPr bwMode="auto">
          <a:xfrm>
            <a:off x="0" y="-39434"/>
            <a:ext cx="3887788" cy="2974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picture containing transport, wheel, outdoor, person&#10;&#10;Description automatically generated">
            <a:extLst>
              <a:ext uri="{FF2B5EF4-FFF2-40B4-BE49-F238E27FC236}">
                <a16:creationId xmlns:a16="http://schemas.microsoft.com/office/drawing/2014/main" id="{689E906D-7516-0CD8-3A08-3D10EC21FA6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551"/>
          <a:stretch/>
        </p:blipFill>
        <p:spPr>
          <a:xfrm>
            <a:off x="307574" y="523860"/>
            <a:ext cx="3272640" cy="2105054"/>
          </a:xfrm>
          <a:prstGeom prst="rect">
            <a:avLst/>
          </a:prstGeom>
        </p:spPr>
      </p:pic>
      <p:pic>
        <p:nvPicPr>
          <p:cNvPr id="11" name="Picture 2" descr="XY Blanks, Basic, Fire, Pokemon card template transparent background PNG  clipart | HiClipart">
            <a:extLst>
              <a:ext uri="{FF2B5EF4-FFF2-40B4-BE49-F238E27FC236}">
                <a16:creationId xmlns:a16="http://schemas.microsoft.com/office/drawing/2014/main" id="{AF917332-C619-ECEC-B19D-3AE152DFFFB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466" b="23554"/>
          <a:stretch/>
        </p:blipFill>
        <p:spPr bwMode="auto">
          <a:xfrm>
            <a:off x="0" y="2934929"/>
            <a:ext cx="3887788" cy="1200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XY Blanks, Basic, Fire, Pokemon card template transparent background PNG  clipart | HiClipart">
            <a:extLst>
              <a:ext uri="{FF2B5EF4-FFF2-40B4-BE49-F238E27FC236}">
                <a16:creationId xmlns:a16="http://schemas.microsoft.com/office/drawing/2014/main" id="{0FC1B7E4-E623-D722-4323-CF27CED3C38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466" b="23554"/>
          <a:stretch/>
        </p:blipFill>
        <p:spPr bwMode="auto">
          <a:xfrm rot="10800000" flipH="1">
            <a:off x="0" y="4135258"/>
            <a:ext cx="3887788" cy="1200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XY Blanks, Basic, Fire, Pokemon card template transparent background PNG  clipart | HiClipart">
            <a:extLst>
              <a:ext uri="{FF2B5EF4-FFF2-40B4-BE49-F238E27FC236}">
                <a16:creationId xmlns:a16="http://schemas.microsoft.com/office/drawing/2014/main" id="{A09ECF40-7DEB-03A7-60B5-FD21F18BB0F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134"/>
          <a:stretch/>
        </p:blipFill>
        <p:spPr bwMode="auto">
          <a:xfrm>
            <a:off x="0" y="5335587"/>
            <a:ext cx="3887788" cy="1576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07125B6-2431-7029-9CB5-5207529CBEA7}"/>
              </a:ext>
            </a:extLst>
          </p:cNvPr>
          <p:cNvSpPr/>
          <p:nvPr/>
        </p:nvSpPr>
        <p:spPr>
          <a:xfrm>
            <a:off x="390701" y="75879"/>
            <a:ext cx="2725195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NL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Mosselmobiel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59B031C-2638-02CD-622B-7410257646D1}"/>
              </a:ext>
            </a:extLst>
          </p:cNvPr>
          <p:cNvSpPr/>
          <p:nvPr/>
        </p:nvSpPr>
        <p:spPr>
          <a:xfrm>
            <a:off x="454278" y="3154664"/>
            <a:ext cx="1829594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NL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Baslick boost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8CEE6A8-693C-6D66-8DF4-2732BAB46895}"/>
              </a:ext>
            </a:extLst>
          </p:cNvPr>
          <p:cNvSpPr/>
          <p:nvPr/>
        </p:nvSpPr>
        <p:spPr>
          <a:xfrm>
            <a:off x="2396045" y="3150623"/>
            <a:ext cx="1829594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NL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120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6171884-7449-117B-3E73-7D0B947A8972}"/>
              </a:ext>
            </a:extLst>
          </p:cNvPr>
          <p:cNvSpPr/>
          <p:nvPr/>
        </p:nvSpPr>
        <p:spPr>
          <a:xfrm>
            <a:off x="441145" y="3552076"/>
            <a:ext cx="2275901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NL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Red wine landmine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891A5B4-E02D-9044-71F6-6A6A7A4FF592}"/>
              </a:ext>
            </a:extLst>
          </p:cNvPr>
          <p:cNvSpPr/>
          <p:nvPr/>
        </p:nvSpPr>
        <p:spPr>
          <a:xfrm>
            <a:off x="2396045" y="3557254"/>
            <a:ext cx="1829594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NL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69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94B2705-8A2F-C500-028C-3A8EE5202ABF}"/>
              </a:ext>
            </a:extLst>
          </p:cNvPr>
          <p:cNvSpPr/>
          <p:nvPr/>
        </p:nvSpPr>
        <p:spPr>
          <a:xfrm>
            <a:off x="2396045" y="3988529"/>
            <a:ext cx="1829594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NL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30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B4969E7-BB46-2286-AF60-BD106DEC20A3}"/>
              </a:ext>
            </a:extLst>
          </p:cNvPr>
          <p:cNvSpPr/>
          <p:nvPr/>
        </p:nvSpPr>
        <p:spPr>
          <a:xfrm>
            <a:off x="441145" y="3985842"/>
            <a:ext cx="2275901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NL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Curry Blurry</a:t>
            </a:r>
          </a:p>
        </p:txBody>
      </p:sp>
      <p:pic>
        <p:nvPicPr>
          <p:cNvPr id="1028" name="Picture 4" descr="Badgeleopard The Energy Types Of The Pokemon Tcg Bonus - Pokemon Fire  Energy | Full Size PNG Download | SeekPNG">
            <a:extLst>
              <a:ext uri="{FF2B5EF4-FFF2-40B4-BE49-F238E27FC236}">
                <a16:creationId xmlns:a16="http://schemas.microsoft.com/office/drawing/2014/main" id="{CAB70677-5AB5-835F-8A4D-F4A4C7B9E4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375" y="4068665"/>
            <a:ext cx="249442" cy="2494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4" descr="Badgeleopard The Energy Types Of The Pokemon Tcg Bonus - Pokemon Fire  Energy | Full Size PNG Download | SeekPNG">
            <a:extLst>
              <a:ext uri="{FF2B5EF4-FFF2-40B4-BE49-F238E27FC236}">
                <a16:creationId xmlns:a16="http://schemas.microsoft.com/office/drawing/2014/main" id="{0F6FA4A6-1F7D-E119-1C82-D1C59EAFF5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375" y="3624386"/>
            <a:ext cx="249442" cy="2494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Electric Energy card vector symbol by Biochao on DeviantArt in 2023 |  Energy symbols, Electric pokémon, 151 pokemon">
            <a:extLst>
              <a:ext uri="{FF2B5EF4-FFF2-40B4-BE49-F238E27FC236}">
                <a16:creationId xmlns:a16="http://schemas.microsoft.com/office/drawing/2014/main" id="{C0FE1E88-F186-A37A-6C02-5D40BE5B6F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375" y="3242798"/>
            <a:ext cx="259150" cy="258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ECE3931C-7B00-9DE7-E9AF-F957DFB5A9F2}"/>
              </a:ext>
            </a:extLst>
          </p:cNvPr>
          <p:cNvSpPr txBox="1"/>
          <p:nvPr/>
        </p:nvSpPr>
        <p:spPr>
          <a:xfrm>
            <a:off x="283253" y="5418611"/>
            <a:ext cx="32969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1200" i="1" dirty="0"/>
              <a:t>When multiple mossels gather, a distinct sea smell will rise up in the air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E60BB28-69E0-6B0E-7E3F-FB419B4F2CD9}"/>
              </a:ext>
            </a:extLst>
          </p:cNvPr>
          <p:cNvSpPr txBox="1"/>
          <p:nvPr/>
        </p:nvSpPr>
        <p:spPr>
          <a:xfrm>
            <a:off x="256160" y="6148410"/>
            <a:ext cx="49244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/>
              <a:t>Kater</a:t>
            </a:r>
            <a:endParaRPr lang="en-NL" sz="11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0F77618-E16D-E12E-1A77-D7781240E9D0}"/>
              </a:ext>
            </a:extLst>
          </p:cNvPr>
          <p:cNvSpPr txBox="1"/>
          <p:nvPr/>
        </p:nvSpPr>
        <p:spPr>
          <a:xfrm>
            <a:off x="619433" y="6388115"/>
            <a:ext cx="70243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800" dirty="0"/>
              <a:t>Schagen city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1B9D1EC-9B78-B812-E80E-74FFA9735154}"/>
              </a:ext>
            </a:extLst>
          </p:cNvPr>
          <p:cNvSpPr txBox="1"/>
          <p:nvPr/>
        </p:nvSpPr>
        <p:spPr>
          <a:xfrm>
            <a:off x="1854610" y="6149674"/>
            <a:ext cx="18730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/>
              <a:t>💅🏼💅🏼💅🏼💅🏼💅🏼💅🏼</a:t>
            </a:r>
          </a:p>
          <a:p>
            <a:endParaRPr lang="en-NL" dirty="0"/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01C7C2E6-9AF0-5C0A-632C-63C5C0110E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126" y="6195690"/>
            <a:ext cx="375226" cy="151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87877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25</TotalTime>
  <Words>30</Words>
  <Application>Microsoft Macintosh PowerPoint</Application>
  <PresentationFormat>Custom</PresentationFormat>
  <Paragraphs>11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Christiaan Bakker</dc:creator>
  <cp:lastModifiedBy>Christiaan Bakker</cp:lastModifiedBy>
  <cp:revision>2</cp:revision>
  <dcterms:created xsi:type="dcterms:W3CDTF">2023-06-27T20:01:43Z</dcterms:created>
  <dcterms:modified xsi:type="dcterms:W3CDTF">2023-06-27T20:46:53Z</dcterms:modified>
</cp:coreProperties>
</file>

<file path=docProps/thumbnail.jpeg>
</file>